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ontserrat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9613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39482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Kakuma Education Access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145161"/>
            <a:ext cx="4650581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Capstone Project Presentation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58309" y="4897636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Presented by: Geu Mach Nhial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5488067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Date: July 18, 2025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77898"/>
            <a:ext cx="936057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Insights &amp;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42387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analysis underscores key challenges and opportunities for improving education access in Kakuma Refugee Camp.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230880"/>
            <a:ext cx="3420904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Insights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58309" y="3875008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Attendance is inconsistent across the student population.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644152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Dropout is often tied to socioeconomic and cultural factors.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413296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Female students and younger children are disproportionately affected by dropout.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3230880"/>
            <a:ext cx="3420904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Recommendations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587139" y="3875008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community awareness programs promoting education.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7139" y="4644152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 targeted financial support or incentives for vulnerable students.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7139" y="5413296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Engage families through outreach to emphasize the value of schooling.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7139" y="6182439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 school accessibility and integrate comprehensive health services.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851779"/>
            <a:ext cx="1229248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Introduction: Addressing Educational Disparities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997756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project focuses on understanding school attendance and dropout rates within the Kakuma Refugee Camp. Education is a cornerstone for future opportunities, especially in displacement settings where stability is scarce.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3934897"/>
            <a:ext cx="4226838" cy="2442805"/>
          </a:xfrm>
          <a:prstGeom prst="roundRect">
            <a:avLst>
              <a:gd name="adj" fmla="val 5989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29" y="3934897"/>
            <a:ext cx="121920" cy="244280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96804" y="418195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Focus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96804" y="4668083"/>
            <a:ext cx="364128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school attendance &amp; dropout in Kakuma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3934897"/>
            <a:ext cx="4226838" cy="2442805"/>
          </a:xfrm>
          <a:prstGeom prst="roundRect">
            <a:avLst>
              <a:gd name="adj" fmla="val 5989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242" y="3934897"/>
            <a:ext cx="121920" cy="244280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540216" y="418195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It Matters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540216" y="4668083"/>
            <a:ext cx="364128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Education is vital for long-term opportunities</a:t>
            </a:r>
            <a:endParaRPr lang="en-US" sz="1700" dirty="0"/>
          </a:p>
        </p:txBody>
      </p:sp>
      <p:sp>
        <p:nvSpPr>
          <p:cNvPr id="12" name="Text 8"/>
          <p:cNvSpPr/>
          <p:nvPr/>
        </p:nvSpPr>
        <p:spPr>
          <a:xfrm>
            <a:off x="5540216" y="5437227"/>
            <a:ext cx="364128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Dropout reduces future prospects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9645134" y="3934897"/>
            <a:ext cx="4226957" cy="2442805"/>
          </a:xfrm>
          <a:prstGeom prst="roundRect">
            <a:avLst>
              <a:gd name="adj" fmla="val 5989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4654" y="3934897"/>
            <a:ext cx="121920" cy="2442805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983629" y="418195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Goals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9983629" y="4668083"/>
            <a:ext cx="364140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 school participation patterns</a:t>
            </a:r>
            <a:endParaRPr lang="en-US" sz="1700" dirty="0"/>
          </a:p>
        </p:txBody>
      </p:sp>
      <p:sp>
        <p:nvSpPr>
          <p:cNvPr id="17" name="Text 12"/>
          <p:cNvSpPr/>
          <p:nvPr/>
        </p:nvSpPr>
        <p:spPr>
          <a:xfrm>
            <a:off x="9983629" y="5437227"/>
            <a:ext cx="364140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 specific dropout trends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940713"/>
            <a:ext cx="1105602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Objectives: A Data-Driven Approach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086689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tackle the challenges in Kakuma's education system, our project set out to achieve clear, measurable objectives that would provide actionable insights.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023830"/>
            <a:ext cx="6556891" cy="8665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4884" y="41069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Measure Rates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4593074"/>
            <a:ext cx="612374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Quantify dropout and attendance rates.</a:t>
            </a:r>
            <a:endParaRPr lang="en-US" sz="17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023830"/>
            <a:ext cx="6556891" cy="8665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31775" y="41069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Analyze Trends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531775" y="4593074"/>
            <a:ext cx="612374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Examine patterns by gender, age, and class level.</a:t>
            </a:r>
            <a:endParaRPr lang="en-US" sz="17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5156359"/>
            <a:ext cx="6556891" cy="86653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4884" y="62394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Identify Reasons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4884" y="6725603"/>
            <a:ext cx="612374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Pinpoint key causes of school dropout.</a:t>
            </a:r>
            <a:endParaRPr lang="en-US" sz="17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5156359"/>
            <a:ext cx="6556891" cy="86653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31775" y="6239470"/>
            <a:ext cx="339340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Provide Recommendations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531775" y="6725603"/>
            <a:ext cx="612374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Offer data-driven solutions for improvement.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2454" y="457676"/>
            <a:ext cx="6780133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Methodology: Processing Student Data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82454" y="1249918"/>
            <a:ext cx="13465493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analysis utilized a simulated dataset representing student records from various schools in Kakuma, ensuring the privacy of individuals while providing realistic insights.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582454" y="1807726"/>
            <a:ext cx="1970842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Dataset Overview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582454" y="2203728"/>
            <a:ext cx="6550104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Simulated student records from Kakuma schools.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82454" y="2593062"/>
            <a:ext cx="1970842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Processing Steps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82454" y="2989064"/>
            <a:ext cx="6550104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Cleaned missing/null values (using bfill() and ffill()).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582454" y="3281005"/>
            <a:ext cx="6550104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new columns: Class Group, Age Group.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582454" y="3572947"/>
            <a:ext cx="6550104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Applied filters: gender, school, dropout status.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582454" y="3864888"/>
            <a:ext cx="6550104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Standardized inconsistent class levels into "Lower," "Middle," "Upper," and "Secondary."</a:t>
            </a:r>
            <a:endParaRPr lang="en-US" sz="1150" dirty="0"/>
          </a:p>
        </p:txBody>
      </p:sp>
      <p:sp>
        <p:nvSpPr>
          <p:cNvPr id="11" name="Text 9"/>
          <p:cNvSpPr/>
          <p:nvPr/>
        </p:nvSpPr>
        <p:spPr>
          <a:xfrm>
            <a:off x="582454" y="4493776"/>
            <a:ext cx="1970842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Tools Utilized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582454" y="4889778"/>
            <a:ext cx="6550104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Python for data manipulation and analysis.</a:t>
            </a:r>
            <a:endParaRPr lang="en-US" sz="1150" dirty="0"/>
          </a:p>
        </p:txBody>
      </p:sp>
      <p:sp>
        <p:nvSpPr>
          <p:cNvPr id="13" name="Text 11"/>
          <p:cNvSpPr/>
          <p:nvPr/>
        </p:nvSpPr>
        <p:spPr>
          <a:xfrm>
            <a:off x="582454" y="5181719"/>
            <a:ext cx="6550104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 for interactive visualizations.</a:t>
            </a:r>
            <a:endParaRPr lang="en-US" sz="11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462" y="1826419"/>
            <a:ext cx="6550104" cy="655010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808" y="588050"/>
            <a:ext cx="8503087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Performance Indicators (KPIs)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45808" y="1715095"/>
            <a:ext cx="13138785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analysis of the simulated data revealed critical insights into student enrollment and retention dynamics within the Kakuma Refugee Camp.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5808" y="2743200"/>
            <a:ext cx="3084909" cy="703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1000</a:t>
            </a:r>
            <a:endParaRPr lang="en-US" sz="5500" dirty="0"/>
          </a:p>
        </p:txBody>
      </p:sp>
      <p:sp>
        <p:nvSpPr>
          <p:cNvPr id="5" name="Text 3"/>
          <p:cNvSpPr/>
          <p:nvPr/>
        </p:nvSpPr>
        <p:spPr>
          <a:xfrm>
            <a:off x="886182" y="3712607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Total Students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45808" y="4190762"/>
            <a:ext cx="3084909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Overall student population recorded.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4097060" y="2743200"/>
            <a:ext cx="3084909" cy="703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828</a:t>
            </a:r>
            <a:endParaRPr lang="en-US" sz="5500" dirty="0"/>
          </a:p>
        </p:txBody>
      </p:sp>
      <p:sp>
        <p:nvSpPr>
          <p:cNvPr id="8" name="Text 6"/>
          <p:cNvSpPr/>
          <p:nvPr/>
        </p:nvSpPr>
        <p:spPr>
          <a:xfrm>
            <a:off x="4237434" y="3712607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Active Students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4097060" y="4190762"/>
            <a:ext cx="3084909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Students currently attending school.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448312" y="2743200"/>
            <a:ext cx="3084909" cy="703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172</a:t>
            </a:r>
            <a:endParaRPr lang="en-US" sz="5500" dirty="0"/>
          </a:p>
        </p:txBody>
      </p:sp>
      <p:sp>
        <p:nvSpPr>
          <p:cNvPr id="11" name="Text 9"/>
          <p:cNvSpPr/>
          <p:nvPr/>
        </p:nvSpPr>
        <p:spPr>
          <a:xfrm>
            <a:off x="7588687" y="3712607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Dropout Students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48312" y="4190762"/>
            <a:ext cx="3084909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Students who have left school.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0799564" y="2743200"/>
            <a:ext cx="3085028" cy="703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17.20%</a:t>
            </a:r>
            <a:endParaRPr lang="en-US" sz="5500" dirty="0"/>
          </a:p>
        </p:txBody>
      </p:sp>
      <p:sp>
        <p:nvSpPr>
          <p:cNvPr id="14" name="Text 12"/>
          <p:cNvSpPr/>
          <p:nvPr/>
        </p:nvSpPr>
        <p:spPr>
          <a:xfrm>
            <a:off x="10940058" y="3712607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Dropout Rate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799564" y="4190762"/>
            <a:ext cx="3085028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Percentage of students who dropped out.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5772626" y="5511879"/>
            <a:ext cx="3085028" cy="703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82.80%</a:t>
            </a:r>
            <a:endParaRPr lang="en-US" sz="5500" dirty="0"/>
          </a:p>
        </p:txBody>
      </p:sp>
      <p:sp>
        <p:nvSpPr>
          <p:cNvPr id="17" name="Text 15"/>
          <p:cNvSpPr/>
          <p:nvPr/>
        </p:nvSpPr>
        <p:spPr>
          <a:xfrm>
            <a:off x="5913120" y="6481286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Retention Rate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5772626" y="6959441"/>
            <a:ext cx="3085028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Percentage of students retained in school.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4811911"/>
            <a:ext cx="923008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Insights #1: Dropouts per School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5849541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Analyzing dropout numbers across different schools provides a crucial overview of where retention efforts are most needed.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6786682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Kakuma Primary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experiences the highest number of student dropouts, indicating significant challenges in student retention. In contrast, </a:t>
            </a: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Hope Academy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demonstrates strong retention with the lowest dropout figures.</a:t>
            </a:r>
            <a:endParaRPr lang="en-US" sz="17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655" y="347835"/>
            <a:ext cx="9743089" cy="42098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65647"/>
            <a:ext cx="1055143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Insights #2: Total Dropouts by Gender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511623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Gender-disaggregated data reveals a significant disparity in dropout rates, highlighting specific vulnerabilities that need to be addressed.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692485"/>
            <a:ext cx="6161246" cy="29276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76278" y="3692485"/>
            <a:ext cx="4603313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Dropout rates are significantly higher among female students compared to male students.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8951357" y="3692485"/>
            <a:ext cx="30480" cy="1040130"/>
          </a:xfrm>
          <a:prstGeom prst="rect">
            <a:avLst/>
          </a:prstGeom>
          <a:solidFill>
            <a:srgbClr val="75BAE6"/>
          </a:solidFill>
          <a:ln/>
        </p:spPr>
      </p:sp>
      <p:sp>
        <p:nvSpPr>
          <p:cNvPr id="7" name="Text 4"/>
          <p:cNvSpPr/>
          <p:nvPr/>
        </p:nvSpPr>
        <p:spPr>
          <a:xfrm>
            <a:off x="8951357" y="4976336"/>
            <a:ext cx="4928235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gender disparity underscores urgent social and economic factors disproportionately affecting girls' access to continuous education.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55213"/>
            <a:ext cx="9075896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Insights #3: Top Dropout Reasons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8309" y="1843802"/>
            <a:ext cx="13113782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the root causes of student dropout is essential for developing targeted interventions.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636044"/>
            <a:ext cx="6305788" cy="318194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73923" y="2610326"/>
            <a:ext cx="3669744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Relocation: The Primary Driver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573923" y="3154561"/>
            <a:ext cx="6305788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Student relocation is the leading dropout reason, pointing to high mobility and instability within the refugee population.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3923" y="4018955"/>
            <a:ext cx="3870722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Social &amp; Motivational Challenges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573923" y="4563189"/>
            <a:ext cx="6305788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Early marriage and lack of interest are significant secondary causes, disproportionately affecting female and older students.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3923" y="5756910"/>
            <a:ext cx="3517344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Economic &amp; Health Obstacles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7573923" y="6301145"/>
            <a:ext cx="6305788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Financial issues, family responsibilities, and health problems also contribute, reflecting systemic barriers to educational continuity.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066562"/>
            <a:ext cx="1192708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Insights #4: Attendance Rate by Age Group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212538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Analyzing attendance rates by age group reveals varied patterns, highlighting specific needs for different developmental stages.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393400"/>
            <a:ext cx="6730008" cy="352591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951357" y="4289584"/>
            <a:ext cx="4928235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Children (younger age groups) exhibit the highest dropout rates, suggesting early vulnerabilities. In contrast, young adults show the lowest dropout rates, indicating stronger retention in later stages of education.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1350</TotalTime>
  <Words>707</Words>
  <Application>Microsoft Office PowerPoint</Application>
  <PresentationFormat>Custom</PresentationFormat>
  <Paragraphs>92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Barlow Bold</vt:lpstr>
      <vt:lpstr>Montserrat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USER</dc:creator>
  <cp:lastModifiedBy>USER</cp:lastModifiedBy>
  <cp:revision>3</cp:revision>
  <dcterms:created xsi:type="dcterms:W3CDTF">2025-07-23T11:32:09Z</dcterms:created>
  <dcterms:modified xsi:type="dcterms:W3CDTF">2025-07-24T10:14:14Z</dcterms:modified>
</cp:coreProperties>
</file>